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jpg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7" r:id="rId3"/>
    <p:sldId id="261" r:id="rId4"/>
    <p:sldId id="258" r:id="rId5"/>
    <p:sldId id="259" r:id="rId6"/>
    <p:sldId id="263" r:id="rId7"/>
    <p:sldId id="262" r:id="rId8"/>
    <p:sldId id="264" r:id="rId9"/>
    <p:sldId id="260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4671" autoAdjust="0"/>
  </p:normalViewPr>
  <p:slideViewPr>
    <p:cSldViewPr>
      <p:cViewPr>
        <p:scale>
          <a:sx n="85" d="100"/>
          <a:sy n="85" d="100"/>
        </p:scale>
        <p:origin x="-7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5643-42B9-4AFD-9455-7065A5280A01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B6FCF-049C-41AC-98D9-C7369CA2D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8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0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7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7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E%D1%81%D1%81%D0%B8%D0%B9%D1%81%D0%BA%D0%B0%D1%8F_%D0%A4%D0%B5%D0%B4%D0%B5%D1%80%D0%B0%D1%86%D0%B8%D1%8F" TargetMode="External"/><Relationship Id="rId13" Type="http://schemas.openxmlformats.org/officeDocument/2006/relationships/hyperlink" Target="https://ru.wikipedia.org/wiki/%D0%A0%D0%BE%D1%81%D1%81%D0%B8%D1%8F_%D0%BD%D0%B0_%D0%B7%D0%B8%D0%BC%D0%BD%D0%B8%D1%85_%D0%9E%D0%BB%D0%B8%D0%BC%D0%BF%D0%B8%D0%B9%D1%81%D0%BA%D0%B8%D1%85_%D0%B8%D0%B3%D1%80%D0%B0%D1%85_2006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ru.wikipedia.org/wiki/%D0%AF%D1%80%D0%BE%D1%81%D0%BB%D0%B0%D0%B2%D1%81%D0%BA%D0%B0%D1%8F_%D0%BE%D0%B1%D0%BB%D0%B0%D1%81%D1%82%D1%8C" TargetMode="External"/><Relationship Id="rId12" Type="http://schemas.openxmlformats.org/officeDocument/2006/relationships/hyperlink" Target="https://ru.wikipedia.org/wiki/%D0%9A%D1%80%D0%B0%D1%81%D0%BD%D0%BE%D0%B3%D0%BE%D1%80%D1%81%D0%BA" TargetMode="External"/><Relationship Id="rId2" Type="http://schemas.openxmlformats.org/officeDocument/2006/relationships/video" Target="../media/media2.jpg"/><Relationship Id="rId16" Type="http://schemas.openxmlformats.org/officeDocument/2006/relationships/image" Target="../media/image16.jpg"/><Relationship Id="rId1" Type="http://schemas.microsoft.com/office/2007/relationships/media" Target="../media/media2.jpg"/><Relationship Id="rId6" Type="http://schemas.openxmlformats.org/officeDocument/2006/relationships/hyperlink" Target="https://ru.wikipedia.org/wiki/1978_%D0%B3%D0%BE%D0%B4" TargetMode="External"/><Relationship Id="rId11" Type="http://schemas.openxmlformats.org/officeDocument/2006/relationships/hyperlink" Target="https://ru.wikipedia.org/wiki/%D0%9C%D0%B5%D0%B6%D0%B4%D1%83%D0%BD%D0%B0%D1%80%D0%BE%D0%B4%D0%BD%D0%B0%D1%8F_%D1%84%D0%B5%D0%B4%D0%B5%D1%80%D0%B0%D1%86%D0%B8%D1%8F_%D0%BB%D1%8B%D0%B6%D0%BD%D0%BE%D0%B3%D0%BE_%D1%81%D0%BF%D0%BE%D1%80%D1%82%D0%B0" TargetMode="External"/><Relationship Id="rId5" Type="http://schemas.openxmlformats.org/officeDocument/2006/relationships/hyperlink" Target="https://ru.wikipedia.org/wiki/25_%D0%BD%D0%BE%D1%8F%D0%B1%D1%80%D1%8F" TargetMode="External"/><Relationship Id="rId15" Type="http://schemas.openxmlformats.org/officeDocument/2006/relationships/hyperlink" Target="https://ru.wikipedia.org/wiki/%D0%91%D0%B8%D0%B0%D1%82%D0%BB%D0%BE%D0%BD" TargetMode="External"/><Relationship Id="rId10" Type="http://schemas.openxmlformats.org/officeDocument/2006/relationships/hyperlink" Target="https://ru.wikipedia.org/wiki/%D0%91%D0%B8%D0%B0%D1%82%D0%BB%D0%BE%D0%BD%D0%B8%D1%81%D1%82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ru.wikipedia.org/wiki/%D0%9B%D1%8B%D0%B6%D0%BD%D1%8B%D0%B5_%D0%B3%D0%BE%D0%BD%D0%BA%D0%B8" TargetMode="External"/><Relationship Id="rId14" Type="http://schemas.openxmlformats.org/officeDocument/2006/relationships/hyperlink" Target="https://ru.wikipedia.org/wiki/%D0%9B%D1%8B%D0%B6%D0%BD%D1%8B%D0%B5_%D0%B3%D0%BE%D0%BD%D0%BA%D0%B8_%D0%BD%D0%B0_%D0%B7%D0%B8%D0%BC%D0%BD%D0%B8%D1%85_%D0%9E%D0%BB%D0%B8%D0%BC%D0%BF%D0%B8%D0%B9%D1%81%D0%BA%D0%B8%D1%85_%D0%B8%D0%B3%D1%80%D0%B0%D1%85_200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ЛЫЖИ\SAVE_20190210_17102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79"/>
            <a:ext cx="5040560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урченк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гурченк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Знаменитые родители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Павла </a:t>
            </a:r>
            <a:r>
              <a:rPr lang="ru-RU" b="1" i="1" dirty="0" err="1" smtClean="0">
                <a:solidFill>
                  <a:srgbClr val="0070C0"/>
                </a:solidFill>
              </a:rPr>
              <a:t>Коростелёва</a:t>
            </a:r>
            <a:r>
              <a:rPr lang="ru-RU" b="1" i="1" dirty="0" smtClean="0">
                <a:solidFill>
                  <a:srgbClr val="0070C0"/>
                </a:solidFill>
              </a:rPr>
              <a:t> - Верещагина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9" y="1600200"/>
            <a:ext cx="3218462" cy="45259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114800" cy="5256584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-apple-system"/>
              </a:rPr>
              <a:t>КОРОСТЕЛЕВА Е.И.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(29.07.57-31.03.12)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Мастер </a:t>
            </a:r>
            <a:r>
              <a:rPr lang="ru-RU" sz="1200" b="1" dirty="0">
                <a:solidFill>
                  <a:srgbClr val="000000"/>
                </a:solidFill>
                <a:latin typeface="-apple-system"/>
              </a:rPr>
              <a:t>спорта по лыжным гонкам, </a:t>
            </a:r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 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  Закончила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Физкультурный институт им. Лесгафта г.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Ленинград,в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1979 году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  Общий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стаж работы 29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лет,за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время работы тренером-преподавателем подготовлено 3 МС, 5 кандидатов в Мастера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спорта,а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также более 70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спортсменов 1 разряда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.Воспитанники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Елены Ивановны неоднократно становились победителями и призерами различных Всероссийских и Международных соревнований, а также Москвы и Московской области.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FF0000"/>
                </a:solidFill>
                <a:latin typeface="-apple-system"/>
              </a:rPr>
              <a:t>КОРОСТЕЛЕВ В. П</a:t>
            </a:r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. (13.06.51-29.06.13)</a:t>
            </a:r>
          </a:p>
          <a:p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Закончил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Ярославский педагогический институт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,</a:t>
            </a:r>
          </a:p>
          <a:p>
            <a:r>
              <a:rPr lang="ru-RU" sz="12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 </a:t>
            </a:r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Мастер </a:t>
            </a:r>
            <a:r>
              <a:rPr lang="ru-RU" sz="1200" b="1" dirty="0">
                <a:solidFill>
                  <a:srgbClr val="000000"/>
                </a:solidFill>
                <a:latin typeface="-apple-system"/>
              </a:rPr>
              <a:t>спорта по лыжным гонкам, Заслуженный тренер </a:t>
            </a:r>
            <a:r>
              <a:rPr lang="ru-RU" sz="1200" b="1" dirty="0" err="1">
                <a:solidFill>
                  <a:srgbClr val="000000"/>
                </a:solidFill>
                <a:latin typeface="-apple-system"/>
              </a:rPr>
              <a:t>РФ,бронзовый</a:t>
            </a:r>
            <a:r>
              <a:rPr lang="ru-RU" sz="1200" b="1" dirty="0">
                <a:solidFill>
                  <a:srgbClr val="000000"/>
                </a:solidFill>
                <a:latin typeface="-apple-system"/>
              </a:rPr>
              <a:t> призер Чемпионата СССР, судья республиканской категории, с 1990 г по 2003 г тренер национальной команды России, готовил команду к Чемпионатам мира и Олимпийским играм в Японии (</a:t>
            </a:r>
            <a:r>
              <a:rPr lang="ru-RU" sz="1200" b="1" dirty="0" err="1">
                <a:solidFill>
                  <a:srgbClr val="000000"/>
                </a:solidFill>
                <a:latin typeface="-apple-system"/>
              </a:rPr>
              <a:t>г.Нагано</a:t>
            </a:r>
            <a:r>
              <a:rPr lang="ru-RU" sz="1200" b="1" dirty="0" smtClean="0">
                <a:solidFill>
                  <a:srgbClr val="000000"/>
                </a:solidFill>
                <a:latin typeface="-apple-system"/>
              </a:rPr>
              <a:t>).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Общий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стаж работы 45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лет,за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время работы подготовлено большое количество (сложно подсчитать) ЗМС, МСМК, МС, КМС и спортсменов 1 разряда.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395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7995"/>
            <a:ext cx="8568952" cy="420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0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04867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5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Перед стартом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816424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8949"/>
            <a:ext cx="3886200" cy="3308465"/>
          </a:xfrm>
        </p:spPr>
      </p:pic>
    </p:spTree>
    <p:extLst>
      <p:ext uri="{BB962C8B-B14F-4D97-AF65-F5344CB8AC3E}">
        <p14:creationId xmlns:p14="http://schemas.microsoft.com/office/powerpoint/2010/main" val="6173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725484" cy="5760492"/>
          </a:xfrm>
        </p:spPr>
      </p:pic>
    </p:spTree>
    <p:extLst>
      <p:ext uri="{BB962C8B-B14F-4D97-AF65-F5344CB8AC3E}">
        <p14:creationId xmlns:p14="http://schemas.microsoft.com/office/powerpoint/2010/main" val="17769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1805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На лыжне от мала до велика !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836712"/>
            <a:ext cx="4111618" cy="26756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4038600" cy="26674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7" y="3645024"/>
            <a:ext cx="4104456" cy="3078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30790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46"/>
            <a:ext cx="7909923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Полевая кухня</a:t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sz="3100" b="1" i="1" dirty="0" smtClean="0">
                <a:solidFill>
                  <a:srgbClr val="0070C0"/>
                </a:solidFill>
              </a:rPr>
              <a:t>вкусная гречневая каша!</a:t>
            </a:r>
            <a:endParaRPr lang="ru-RU" sz="31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666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6696744" cy="288032"/>
          </a:xfrm>
        </p:spPr>
        <p:txBody>
          <a:bodyPr>
            <a:noAutofit/>
          </a:bodyPr>
          <a:lstStyle/>
          <a:p>
            <a:r>
              <a:rPr lang="ru-RU" sz="2800" b="0" i="1" dirty="0" smtClean="0">
                <a:solidFill>
                  <a:srgbClr val="0070C0"/>
                </a:solidFill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</a:rPr>
              <a:t>Посчастливилось  сфотографироваться</a:t>
            </a:r>
            <a:r>
              <a:rPr lang="ru-RU" sz="2800" i="1" dirty="0" smtClean="0">
                <a:solidFill>
                  <a:srgbClr val="0070C0"/>
                </a:solidFill>
              </a:rPr>
              <a:t>!)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7" name="павел.j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908050"/>
            <a:ext cx="3456384" cy="50847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222222"/>
                </a:solidFill>
                <a:latin typeface="Arial"/>
              </a:rPr>
              <a:t>Павел Владимирович </a:t>
            </a:r>
            <a:r>
              <a:rPr lang="ru-RU" b="1" dirty="0" err="1">
                <a:solidFill>
                  <a:srgbClr val="222222"/>
                </a:solidFill>
                <a:latin typeface="Arial"/>
              </a:rPr>
              <a:t>Коростелёв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/>
            </a:r>
            <a:br>
              <a:rPr lang="ru-RU" dirty="0" smtClean="0">
                <a:solidFill>
                  <a:srgbClr val="222222"/>
                </a:solidFill>
                <a:latin typeface="Arial"/>
              </a:rPr>
            </a:br>
            <a:r>
              <a:rPr lang="ru-RU" dirty="0" smtClean="0">
                <a:solidFill>
                  <a:srgbClr val="222222"/>
                </a:solidFill>
                <a:latin typeface="Arial"/>
              </a:rPr>
              <a:t>    (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род. </a:t>
            </a:r>
            <a:r>
              <a:rPr lang="ru-RU" dirty="0">
                <a:solidFill>
                  <a:srgbClr val="0B0080"/>
                </a:solidFill>
                <a:latin typeface="Arial"/>
                <a:hlinkClick r:id="rId5" tooltip="25 ноября"/>
              </a:rPr>
              <a:t>25 ноября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dirty="0">
                <a:solidFill>
                  <a:srgbClr val="0B0080"/>
                </a:solidFill>
                <a:latin typeface="Arial"/>
                <a:hlinkClick r:id="rId6" tooltip="1978 год"/>
              </a:rPr>
              <a:t>1978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>,</a:t>
            </a:r>
          </a:p>
          <a:p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dirty="0">
                <a:solidFill>
                  <a:srgbClr val="0B0080"/>
                </a:solidFill>
                <a:latin typeface="Arial"/>
                <a:hlinkClick r:id="rId7" tooltip="Ярославская область"/>
              </a:rPr>
              <a:t>Ярославская область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) — </a:t>
            </a:r>
            <a:r>
              <a:rPr lang="ru-RU" b="1" dirty="0">
                <a:solidFill>
                  <a:srgbClr val="0B0080"/>
                </a:solidFill>
                <a:latin typeface="Arial"/>
                <a:hlinkClick r:id="rId8" tooltip="Российская Федерация"/>
              </a:rPr>
              <a:t>российский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b="1" dirty="0">
                <a:solidFill>
                  <a:srgbClr val="0B0080"/>
                </a:solidFill>
                <a:latin typeface="Arial"/>
                <a:hlinkClick r:id="rId9" tooltip="Лыжные гонки"/>
              </a:rPr>
              <a:t>лыжник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 и </a:t>
            </a:r>
            <a:r>
              <a:rPr lang="ru-RU" b="1" dirty="0" smtClean="0">
                <a:solidFill>
                  <a:srgbClr val="0B0080"/>
                </a:solidFill>
                <a:latin typeface="Arial"/>
                <a:hlinkClick r:id="rId10" tooltip="Биатлонист"/>
              </a:rPr>
              <a:t>биатлонист</a:t>
            </a:r>
            <a:endParaRPr lang="ru-RU" b="1" dirty="0">
              <a:solidFill>
                <a:srgbClr val="222222"/>
              </a:solidFill>
              <a:latin typeface="Arial"/>
            </a:endParaRPr>
          </a:p>
          <a:p>
            <a:r>
              <a:rPr lang="ru-RU" dirty="0" smtClean="0">
                <a:solidFill>
                  <a:srgbClr val="222222"/>
                </a:solidFill>
                <a:latin typeface="Arial"/>
              </a:rPr>
              <a:t>     Начал 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международную карьеру в качестве </a:t>
            </a:r>
            <a:r>
              <a:rPr lang="ru-RU" dirty="0">
                <a:solidFill>
                  <a:srgbClr val="0B0080"/>
                </a:solidFill>
                <a:latin typeface="Arial"/>
                <a:hlinkClick r:id="rId9" tooltip="Лыжные гонки"/>
              </a:rPr>
              <a:t>лыжника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в декабре 2001 года в гонке </a:t>
            </a:r>
            <a:r>
              <a:rPr lang="ru-RU" dirty="0">
                <a:solidFill>
                  <a:srgbClr val="0B0080"/>
                </a:solidFill>
                <a:latin typeface="Arial"/>
                <a:hlinkClick r:id="rId11" tooltip="Международная федерация лыжного спорта"/>
              </a:rPr>
              <a:t>ФИС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в </a:t>
            </a:r>
            <a:r>
              <a:rPr lang="ru-RU" dirty="0">
                <a:solidFill>
                  <a:srgbClr val="0B0080"/>
                </a:solidFill>
                <a:latin typeface="Arial"/>
                <a:hlinkClick r:id="rId12" tooltip="Красногорск"/>
              </a:rPr>
              <a:t>Красногорске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>.</a:t>
            </a:r>
            <a:br>
              <a:rPr lang="ru-RU" dirty="0" smtClean="0">
                <a:solidFill>
                  <a:srgbClr val="222222"/>
                </a:solidFill>
                <a:latin typeface="Arial"/>
              </a:rPr>
            </a:br>
            <a:r>
              <a:rPr lang="ru-RU" dirty="0" smtClean="0">
                <a:solidFill>
                  <a:srgbClr val="222222"/>
                </a:solidFill>
                <a:latin typeface="Arial"/>
              </a:rPr>
              <a:t>      </a:t>
            </a:r>
            <a:r>
              <a:rPr lang="ru-RU" b="1" dirty="0" smtClean="0">
                <a:solidFill>
                  <a:srgbClr val="222222"/>
                </a:solidFill>
                <a:latin typeface="Arial"/>
              </a:rPr>
              <a:t>Член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b="1" u="sng" dirty="0">
                <a:solidFill>
                  <a:srgbClr val="0B0080"/>
                </a:solidFill>
                <a:latin typeface="Arial"/>
                <a:hlinkClick r:id="rId13"/>
              </a:rPr>
              <a:t>сборной команды России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 по </a:t>
            </a:r>
            <a:r>
              <a:rPr lang="ru-RU" b="1" dirty="0">
                <a:solidFill>
                  <a:srgbClr val="0B0080"/>
                </a:solidFill>
                <a:latin typeface="Arial"/>
                <a:hlinkClick r:id="rId14" tooltip="Лыжные гонки на зимних Олимпийских играх 2006"/>
              </a:rPr>
              <a:t>лыжным гонкам на Олимпиаде в Турине</a:t>
            </a:r>
            <a:r>
              <a:rPr lang="ru-RU" b="1" dirty="0" smtClean="0">
                <a:solidFill>
                  <a:srgbClr val="222222"/>
                </a:solidFill>
                <a:latin typeface="Arial"/>
              </a:rPr>
              <a:t>.</a:t>
            </a:r>
            <a:br>
              <a:rPr lang="ru-RU" b="1" dirty="0" smtClean="0">
                <a:solidFill>
                  <a:srgbClr val="222222"/>
                </a:solidFill>
                <a:latin typeface="Arial"/>
              </a:rPr>
            </a:br>
            <a:r>
              <a:rPr lang="ru-RU" dirty="0" smtClean="0">
                <a:solidFill>
                  <a:srgbClr val="222222"/>
                </a:solidFill>
                <a:latin typeface="Arial"/>
              </a:rPr>
              <a:t>    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После окончания сезона 2006/2007 перешёл в </a:t>
            </a:r>
            <a:r>
              <a:rPr lang="ru-RU" dirty="0">
                <a:solidFill>
                  <a:srgbClr val="0B0080"/>
                </a:solidFill>
                <a:latin typeface="Arial"/>
                <a:hlinkClick r:id="rId15" tooltip="Биатлон"/>
              </a:rPr>
              <a:t>биатлон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>    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В 2010 году вошёл в состав сервис-бригады сборной России по биатлону.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6" y="260648"/>
            <a:ext cx="12668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</TotalTime>
  <Words>91</Words>
  <Application>Microsoft Office PowerPoint</Application>
  <PresentationFormat>Экран (4:3)</PresentationFormat>
  <Paragraphs>17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Перед стартом</vt:lpstr>
      <vt:lpstr>Презентация PowerPoint</vt:lpstr>
      <vt:lpstr>На лыжне от мала до велика !</vt:lpstr>
      <vt:lpstr>Презентация PowerPoint</vt:lpstr>
      <vt:lpstr>Полевая кухня вкусная гречневая каша!</vt:lpstr>
      <vt:lpstr> Посчастливилось  сфотографироваться!)</vt:lpstr>
      <vt:lpstr>Знаменитые родители  Павла Коростелёва - Верещагина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</cp:lastModifiedBy>
  <cp:revision>22</cp:revision>
  <dcterms:created xsi:type="dcterms:W3CDTF">2019-02-16T16:32:48Z</dcterms:created>
  <dcterms:modified xsi:type="dcterms:W3CDTF">2019-02-18T20:41:55Z</dcterms:modified>
</cp:coreProperties>
</file>